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e Vietnam" charset="0"/>
      <p:regular r:id="rId18"/>
    </p:embeddedFont>
    <p:embeddedFont>
      <p:font typeface="Quicksand Bold" charset="0"/>
      <p:regular r:id="rId19"/>
    </p:embeddedFont>
    <p:embeddedFont>
      <p:font typeface="Arimo Bold" charset="0"/>
      <p:regular r:id="rId20"/>
    </p:embeddedFont>
    <p:embeddedFont>
      <p:font typeface="Quicksand Medium" charset="0"/>
      <p:regular r:id="rId21"/>
    </p:embeddedFont>
    <p:embeddedFont>
      <p:font typeface="Canva Sans Bold" charset="0"/>
      <p:regular r:id="rId22"/>
    </p:embeddedFont>
    <p:embeddedFont>
      <p:font typeface="Be Vietnam Ultra-Bold" charset="0"/>
      <p:regular r:id="rId23"/>
    </p:embeddedFont>
    <p:embeddedFont>
      <p:font typeface="Montserrat Medium" charset="0"/>
      <p:regular r:id="rId24"/>
    </p:embeddedFont>
    <p:embeddedFont>
      <p:font typeface="Calibri" pitchFamily="34" charset="0"/>
      <p:regular r:id="rId25"/>
      <p:bold r:id="rId26"/>
      <p:italic r:id="rId27"/>
      <p:boldItalic r:id="rId28"/>
    </p:embeddedFont>
    <p:embeddedFont>
      <p:font typeface="Canva Sans" charset="0"/>
      <p:regular r:id="rId29"/>
    </p:embeddedFont>
    <p:embeddedFont>
      <p:font typeface="Quicksan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smtClean="0">
                <a:solidFill>
                  <a:srgbClr val="3139A8"/>
                </a:solidFill>
                <a:latin typeface="Be Vietnam Ultra-Bold"/>
              </a:rPr>
              <a:t>V.SANDHIYA</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lang="en-US" sz="5999">
              <a:solidFill>
                <a:srgbClr val="FFFFFF"/>
              </a:solidFill>
              <a:latin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lang="en-US" sz="3799">
              <a:solidFill>
                <a:srgbClr val="3139A8"/>
              </a:solidFill>
              <a:latin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lang="en-US" sz="4999">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lang="en-US" sz="4565" spc="-191">
              <a:solidFill>
                <a:srgbClr val="3139A8"/>
              </a:solidFill>
              <a:latin typeface="Be Vietnam"/>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lang="en-US" sz="2599">
              <a:solidFill>
                <a:srgbClr val="3139A8"/>
              </a:solidFill>
              <a:latin typeface="Quicksand Bold"/>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lang="en-US" sz="4644">
              <a:solidFill>
                <a:srgbClr val="3139A8"/>
              </a:solidFill>
              <a:latin typeface="Quicksan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lang="en-US" sz="2362">
              <a:solidFill>
                <a:srgbClr val="201E21"/>
              </a:solidFill>
              <a:latin typeface="Montserrat Medium"/>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lang="en-US" sz="2962">
              <a:solidFill>
                <a:srgbClr val="FFFFFF"/>
              </a:solidFill>
              <a:latin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lang="en-US" sz="4880">
              <a:solidFill>
                <a:srgbClr val="3139A8"/>
              </a:solidFill>
              <a:latin typeface="Quicksand Medium"/>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lang="en-US" sz="4880">
              <a:solidFill>
                <a:srgbClr val="3139A8"/>
              </a:solidFill>
              <a:latin typeface="Arim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Be Vietnam</vt:lpstr>
      <vt:lpstr>Quicksand Bold</vt:lpstr>
      <vt:lpstr>Arimo Medium</vt:lpstr>
      <vt:lpstr>Arimo Bold</vt:lpstr>
      <vt:lpstr>Quicksand Medium</vt:lpstr>
      <vt:lpstr>Canva Sans Bold</vt:lpstr>
      <vt:lpstr>Be Vietnam Ultra-Bold</vt:lpstr>
      <vt:lpstr>Montserrat Medium</vt:lpstr>
      <vt:lpstr>Calibri</vt:lpstr>
      <vt:lpstr>Canva Sans</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ADMIN</dc:creator>
  <cp:lastModifiedBy>ADMIN</cp:lastModifiedBy>
  <cp:revision>3</cp:revision>
  <dcterms:created xsi:type="dcterms:W3CDTF">2006-08-16T00:00:00Z</dcterms:created>
  <dcterms:modified xsi:type="dcterms:W3CDTF">2024-04-01T10:00:48Z</dcterms:modified>
  <dc:identifier>DAGA911M4ZE</dc:identifier>
</cp:coreProperties>
</file>